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fc4f8608764d0f" /><Relationship Type="http://schemas.openxmlformats.org/officeDocument/2006/relationships/extended-properties" Target="/docProps/app.xml" Id="Rc95a02761f0e4726" /><Relationship Type="http://schemas.openxmlformats.org/officeDocument/2006/relationships/officeDocument" Target="/ppt/presentation.xml" Id="Rc4cb1d34b8f74e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cfe412e9444119"/>
  </p:sldMasterIdLst>
  <p:notesMasterIdLst>
    <p:notesMasterId xmlns:r="http://schemas.openxmlformats.org/officeDocument/2006/relationships" r:id="R024033428e8d4514"/>
  </p:notesMasterIdLst>
  <p:sldIdLst>
    <p:sldId xmlns:r="http://schemas.openxmlformats.org/officeDocument/2006/relationships" id="256" r:id="R2752e32e345d4e25"/>
    <p:sldId xmlns:r="http://schemas.openxmlformats.org/officeDocument/2006/relationships" id="257" r:id="R2a04ba02d2a543a8"/>
    <p:sldId xmlns:r="http://schemas.openxmlformats.org/officeDocument/2006/relationships" id="258" r:id="R8bf2e6c1ca9341e8"/>
    <p:sldId xmlns:r="http://schemas.openxmlformats.org/officeDocument/2006/relationships" id="259" r:id="R07ab1b4c92f847d5"/>
    <p:sldId xmlns:r="http://schemas.openxmlformats.org/officeDocument/2006/relationships" id="260" r:id="Re18001eca0bc40d5"/>
    <p:sldId xmlns:r="http://schemas.openxmlformats.org/officeDocument/2006/relationships" id="261" r:id="R2e52826667a14d55"/>
    <p:sldId xmlns:r="http://schemas.openxmlformats.org/officeDocument/2006/relationships" id="262" r:id="Rbc2d4506ea154cf5"/>
    <p:sldId xmlns:r="http://schemas.openxmlformats.org/officeDocument/2006/relationships" id="263" r:id="Rf1ad078cbf7b4edd"/>
    <p:sldId xmlns:r="http://schemas.openxmlformats.org/officeDocument/2006/relationships" id="264" r:id="R38c4330806ad4276"/>
    <p:sldId xmlns:r="http://schemas.openxmlformats.org/officeDocument/2006/relationships" id="265" r:id="R80c612abc165486c"/>
    <p:sldId xmlns:r="http://schemas.openxmlformats.org/officeDocument/2006/relationships" id="266" r:id="R63aa8abc44754982"/>
    <p:sldId xmlns:r="http://schemas.openxmlformats.org/officeDocument/2006/relationships" id="267" r:id="R7ddd6605180c4979"/>
    <p:sldId xmlns:r="http://schemas.openxmlformats.org/officeDocument/2006/relationships" id="268" r:id="R29a653449c954fe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ddd0c09db4441b" /><Relationship Type="http://schemas.openxmlformats.org/officeDocument/2006/relationships/slideMaster" Target="/ppt/slideMasters/slideMaster1.xml" Id="R29cfe412e9444119" /><Relationship Type="http://schemas.openxmlformats.org/officeDocument/2006/relationships/notesMaster" Target="/ppt/notesMasters/notesMaster1.xml" Id="R024033428e8d4514" /><Relationship Type="http://schemas.openxmlformats.org/officeDocument/2006/relationships/presProps" Target="/ppt/presProps.xml" Id="R83655cbb3d134bc7" /><Relationship Type="http://schemas.openxmlformats.org/officeDocument/2006/relationships/tableStyles" Target="/ppt/tableStyles.xml" Id="R918c12d22dc94413" /><Relationship Type="http://schemas.openxmlformats.org/officeDocument/2006/relationships/slide" Target="/ppt/slides/slide1.xml" Id="R2752e32e345d4e25" /><Relationship Type="http://schemas.openxmlformats.org/officeDocument/2006/relationships/slide" Target="/ppt/slides/slide2.xml" Id="R2a04ba02d2a543a8" /><Relationship Type="http://schemas.openxmlformats.org/officeDocument/2006/relationships/slide" Target="/ppt/slides/slide3.xml" Id="R8bf2e6c1ca9341e8" /><Relationship Type="http://schemas.openxmlformats.org/officeDocument/2006/relationships/slide" Target="/ppt/slides/slide4.xml" Id="R07ab1b4c92f847d5" /><Relationship Type="http://schemas.openxmlformats.org/officeDocument/2006/relationships/slide" Target="/ppt/slides/slide5.xml" Id="Re18001eca0bc40d5" /><Relationship Type="http://schemas.openxmlformats.org/officeDocument/2006/relationships/slide" Target="/ppt/slides/slide6.xml" Id="R2e52826667a14d55" /><Relationship Type="http://schemas.openxmlformats.org/officeDocument/2006/relationships/slide" Target="/ppt/slides/slide7.xml" Id="Rbc2d4506ea154cf5" /><Relationship Type="http://schemas.openxmlformats.org/officeDocument/2006/relationships/slide" Target="/ppt/slides/slide8.xml" Id="Rf1ad078cbf7b4edd" /><Relationship Type="http://schemas.openxmlformats.org/officeDocument/2006/relationships/slide" Target="/ppt/slides/slide9.xml" Id="R38c4330806ad4276" /><Relationship Type="http://schemas.openxmlformats.org/officeDocument/2006/relationships/slide" Target="/ppt/slides/slide10.xml" Id="R80c612abc165486c" /><Relationship Type="http://schemas.openxmlformats.org/officeDocument/2006/relationships/slide" Target="/ppt/slides/slide11.xml" Id="R63aa8abc44754982" /><Relationship Type="http://schemas.openxmlformats.org/officeDocument/2006/relationships/slide" Target="/ppt/slides/slide12.xml" Id="R7ddd6605180c4979" /><Relationship Type="http://schemas.openxmlformats.org/officeDocument/2006/relationships/slide" Target="/ppt/slides/slide13.xml" Id="R29a653449c954fe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b2bb645d9942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3717601b004628" /><Relationship Type="http://schemas.openxmlformats.org/officeDocument/2006/relationships/notesMaster" Target="/ppt/notesMasters/notesMaster1.xml" Id="Rec7ed4ba2b3243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f48fbc3fa34676" /><Relationship Type="http://schemas.openxmlformats.org/officeDocument/2006/relationships/notesMaster" Target="/ppt/notesMasters/notesMaster1.xml" Id="Rf77d28426e7e4e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7862ddd5aa4dda" /><Relationship Type="http://schemas.openxmlformats.org/officeDocument/2006/relationships/notesMaster" Target="/ppt/notesMasters/notesMaster1.xml" Id="Ree15f067e4ad46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2afb7bdf294019" /><Relationship Type="http://schemas.openxmlformats.org/officeDocument/2006/relationships/notesMaster" Target="/ppt/notesMasters/notesMaster1.xml" Id="Rffc30266e8834d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5612e11bb04924" /><Relationship Type="http://schemas.openxmlformats.org/officeDocument/2006/relationships/notesMaster" Target="/ppt/notesMasters/notesMaster1.xml" Id="Rcdbdb2988dbd43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0952afec1484cd9" /><Relationship Type="http://schemas.openxmlformats.org/officeDocument/2006/relationships/notesMaster" Target="/ppt/notesMasters/notesMaster1.xml" Id="Rf8a7ee2559b445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9cf252a6014d2c" /><Relationship Type="http://schemas.openxmlformats.org/officeDocument/2006/relationships/notesMaster" Target="/ppt/notesMasters/notesMaster1.xml" Id="R82334aa3866d44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fe04bd5f8742b6" /><Relationship Type="http://schemas.openxmlformats.org/officeDocument/2006/relationships/notesMaster" Target="/ppt/notesMasters/notesMaster1.xml" Id="Rd2fdfc9c0c5948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e13cc9e80f9452a" /><Relationship Type="http://schemas.openxmlformats.org/officeDocument/2006/relationships/notesMaster" Target="/ppt/notesMasters/notesMaster1.xml" Id="R089bc6091f5943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aec5dea6434933" /><Relationship Type="http://schemas.openxmlformats.org/officeDocument/2006/relationships/notesMaster" Target="/ppt/notesMasters/notesMaster1.xml" Id="R47548ea2aa8745b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3c74e0cc2f46fe" /><Relationship Type="http://schemas.openxmlformats.org/officeDocument/2006/relationships/notesMaster" Target="/ppt/notesMasters/notesMaster1.xml" Id="Re63ccec46d4945d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c385b3f9cf4ea3" /><Relationship Type="http://schemas.openxmlformats.org/officeDocument/2006/relationships/notesMaster" Target="/ppt/notesMasters/notesMaster1.xml" Id="R8f0802a904964bb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45c3eec9d7540f2" /><Relationship Type="http://schemas.openxmlformats.org/officeDocument/2006/relationships/notesMaster" Target="/ppt/notesMasters/notesMaster1.xml" Id="R6819af6da01b4b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881227fcc64bb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46ff471843446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956aee94fb498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59c8ad5b62418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03606e0a9b43b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b3fff314a645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706C3E-F090-4959-B9CD-FA1C498839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A941D03-FF98-4A10-A8D5-F9B078E87C5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029A257-7D66-4D34-BEFA-724D6F791A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7181E4-C2D9-4D09-9E7E-CC5D55DCB8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07B4D3A-B1D8-4F34-8AA9-8C1D99FEBC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46E3475-CE06-40C7-A0AB-28F6AD6545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865847-E087-4289-B39C-CAC374E265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0E438D0-D18A-4165-AF30-263A90A5140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690107-25BF-4924-9DAA-EAE7B9A413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C50E66E-86B3-4A4B-AA9B-E0EC0C537FD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4a65527aaf466f" /><Relationship Type="http://schemas.openxmlformats.org/officeDocument/2006/relationships/slideLayout" Target="/ppt/slideLayouts/slideLayout1.xml" Id="Rc2d13d3f798044d4" /><Relationship Type="http://schemas.openxmlformats.org/officeDocument/2006/relationships/slideLayout" Target="/ppt/slideLayouts/slideLayout2.xml" Id="Re83332bdf1aa4d1c" /><Relationship Type="http://schemas.openxmlformats.org/officeDocument/2006/relationships/slideLayout" Target="/ppt/slideLayouts/slideLayout3.xml" Id="R904703e1a3564417" /><Relationship Type="http://schemas.openxmlformats.org/officeDocument/2006/relationships/slideLayout" Target="/ppt/slideLayouts/slideLayout4.xml" Id="Raa081f23c4a146fc" /><Relationship Type="http://schemas.openxmlformats.org/officeDocument/2006/relationships/slideLayout" Target="/ppt/slideLayouts/slideLayout5.xml" Id="Rdbb9f28fb6f843a6" /><Relationship Type="http://schemas.openxmlformats.org/officeDocument/2006/relationships/slideLayout" Target="/ppt/slideLayouts/slideLayout6.xml" Id="Rb0124ce52d5942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2d13d3f798044d4"/>
    <p:sldLayoutId xmlns:r="http://schemas.openxmlformats.org/officeDocument/2006/relationships" id="2147483650" r:id="Re83332bdf1aa4d1c"/>
    <p:sldLayoutId xmlns:r="http://schemas.openxmlformats.org/officeDocument/2006/relationships" id="2147483651" r:id="R904703e1a3564417"/>
    <p:sldLayoutId xmlns:r="http://schemas.openxmlformats.org/officeDocument/2006/relationships" id="2147483652" r:id="Raa081f23c4a146fc"/>
    <p:sldLayoutId xmlns:r="http://schemas.openxmlformats.org/officeDocument/2006/relationships" id="2147483653" r:id="Rdbb9f28fb6f843a6"/>
    <p:sldLayoutId xmlns:r="http://schemas.openxmlformats.org/officeDocument/2006/relationships" id="2147483654" r:id="Rb0124ce52d5942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e8eb2152d74422" /><Relationship Type="http://schemas.openxmlformats.org/officeDocument/2006/relationships/notesSlide" Target="/ppt/notesSlides/notesSlide1.xml" Id="Rb64b19d9c2974e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dc23cfe2e84431" /><Relationship Type="http://schemas.openxmlformats.org/officeDocument/2006/relationships/notesSlide" Target="/ppt/notesSlides/notesSlide2.xml" Id="R694fbf5e604240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7798802fe24678" /><Relationship Type="http://schemas.openxmlformats.org/officeDocument/2006/relationships/notesSlide" Target="/ppt/notesSlides/notesSlide3.xml" Id="R2903bdc68d9c4f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23d1b17b294197" /><Relationship Type="http://schemas.openxmlformats.org/officeDocument/2006/relationships/notesSlide" Target="/ppt/notesSlides/notesSlide4.xml" Id="R23b15c8236ce47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f3cc775fcb4e0b" /><Relationship Type="http://schemas.openxmlformats.org/officeDocument/2006/relationships/notesSlide" Target="/ppt/notesSlides/notesSlide5.xml" Id="R9a71735f9d4747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6ee87eaaaa4281" /><Relationship Type="http://schemas.openxmlformats.org/officeDocument/2006/relationships/notesSlide" Target="/ppt/notesSlides/notesSlide6.xml" Id="Ra7fb06a99f4a46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9dc40b0de44494" /><Relationship Type="http://schemas.openxmlformats.org/officeDocument/2006/relationships/notesSlide" Target="/ppt/notesSlides/notesSlide7.xml" Id="Raf507200d2bf45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0b0c61b2714144" /><Relationship Type="http://schemas.openxmlformats.org/officeDocument/2006/relationships/notesSlide" Target="/ppt/notesSlides/notesSlide8.xml" Id="Rf8d79f943d8446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15f097a2c646cd" /><Relationship Type="http://schemas.openxmlformats.org/officeDocument/2006/relationships/notesSlide" Target="/ppt/notesSlides/notesSlide9.xml" Id="R5a51e01b987a40e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012db714044468" /><Relationship Type="http://schemas.openxmlformats.org/officeDocument/2006/relationships/notesSlide" Target="/ppt/notesSlides/notesSlide10.xml" Id="R3b41cba1d3e142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a069d2f3864ceb" /><Relationship Type="http://schemas.openxmlformats.org/officeDocument/2006/relationships/notesSlide" Target="/ppt/notesSlides/notesSlide11.xml" Id="R671935b7e5d54a8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c32336b47d44df" /><Relationship Type="http://schemas.openxmlformats.org/officeDocument/2006/relationships/notesSlide" Target="/ppt/notesSlides/notesSlide12.xml" Id="Rd52633afe2b3494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9d660b9ee04a6b" /><Relationship Type="http://schemas.openxmlformats.org/officeDocument/2006/relationships/notesSlide" Target="/ppt/notesSlides/notesSlide13.xml" Id="R57540d251bdd4f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2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C808E-B792-4919-B2E6-FB3619155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8C79"/>
                </a:solidFill>
                <a:latin typeface="Arial"/>
                <a:ea typeface="Arial"/>
                <a:cs typeface="Arial"/>
              </a:rPr>
              <a:t>ITP MIDTERM 2026 · 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F8A7C-1526-4A67-9129-26834856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685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DF8"/>
                </a:solidFill>
                <a:latin typeface="Arial"/>
                <a:ea typeface="Arial"/>
                <a:cs typeface="Arial"/>
              </a:rPr>
              <a:t>Типы, области видимости и код на бумаге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E6D42C-5548-4FA1-8552-8E118A420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619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defPPr>
            <a:lvl1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1pPr>
            <a:lvl2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2pPr>
            <a:lvl3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3pPr>
            <a:lvl4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4pPr>
            <a:lvl5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5pPr>
            <a:lvl6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6pPr>
            <a:lvl7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7pPr>
            <a:lvl8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8pPr>
            <a:lvl9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CBD7DF"/>
                </a:solidFill>
                <a:latin typeface="Arial"/>
                <a:ea typeface="Arial"/>
                <a:cs typeface="Arial"/>
              </a:rPr>
              <a:t>Struct, enum, bit-fields, static, macro и указатели на функции с короткими проверочными примерами.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E9D596-4F04-45FA-939B-E7DEE048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219200"/>
            <a:ext cx="34290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4AC808-5E77-4F37-B483-202AC60F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390650"/>
            <a:ext cx="2971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ОСНОВНАЯ ИДЕЯ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B7252B-2D82-4F33-9210-541F13EA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733550"/>
            <a:ext cx="2971800" cy="3409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объявление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инициализация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проверка границ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основной алгоритм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return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Каждая строка должна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иметь понятную роль.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177FA0-3FF9-4416-BE53-884BB9F77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defPPr>
            <a:lvl1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1pPr>
            <a:lvl2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2pPr>
            <a:lvl3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3pPr>
            <a:lvl4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4pPr>
            <a:lvl5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5pPr>
            <a:lvl6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6pPr>
            <a:lvl7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7pPr>
            <a:lvl8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8pPr>
            <a:lvl9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pPr>
            <a:r>
              <a:rPr sz="975">
                <a:solidFill>
                  <a:srgbClr val="90A2AF"/>
                </a:solidFill>
                <a:latin typeface="Arial"/>
                <a:ea typeface="Arial"/>
                <a:cs typeface="Arial"/>
              </a:rPr>
              <a:t>Материал составлен по ошибкам и пропускам варианта 295227</a:t>
            </a:r>
          </a:p>
        </p:txBody>
      </p:sp>
    </p:spTree>
    <p:extLst>
      <p:ext uri="{BB962C8B-B14F-4D97-AF65-F5344CB8AC3E}">
        <p14:creationId xmlns:p14="http://schemas.microsoft.com/office/powerpoint/2010/main" val="15429363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9DA74C-6FFF-4ADC-A5A6-FB6A33A3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F345D5-6116-4CF4-B81F-E2D4118D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Что осталось без ответа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F1D28A-1675-411C-B38B-EF0E7953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C59113-5D1E-4E99-A221-A3D9B52CB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представление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10E2CE-17C6-4109-BEA8-1935D6ED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5143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enum и автоматические значения.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typedef.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Копирование struct.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Little-endian union.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Область значений bit-field.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F1DEE5-D83D-4453-A357-7092E87F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52600"/>
            <a:ext cx="529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754D"/>
                </a:solidFill>
                <a:latin typeface="Arial"/>
                <a:ea typeface="Arial"/>
                <a:cs typeface="Arial"/>
              </a:rPr>
              <a:t>Время жизни и код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C893CF-7DA6-43C1-BA42-56985DA8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71700"/>
            <a:ext cx="52959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Static local variable.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Глобальный static и hiding.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Указатели на функции.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Macro и include guard.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Задачи со struct и флагами.</a:t>
            </a:r>
          </a:p>
        </p:txBody>
      </p:sp>
    </p:spTree>
    <p:extLst>
      <p:ext uri="{BB962C8B-B14F-4D97-AF65-F5344CB8AC3E}">
        <p14:creationId xmlns:p14="http://schemas.microsoft.com/office/powerpoint/2010/main" val="9043360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AADEA2-EE69-4FB3-A628-F440F4E7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88247E-9BF3-420B-9464-6F6154D9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Копирование struct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88707F-C41E-449E-A128-1573A241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6B6CF-EE69-44C8-A9A4-4796F934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Присваивание копирует поля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9028A7-2FAD-474B-9360-AEAA1FFA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После b = a структуры становятся независимыми объектами. Изменение b.x не меняет a.x.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Если поле само является pointer, копируется адрес, а не объект по адресу. В данном примере поля x и y являются обычными int.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CB87E-475D-4A7F-8424-63B3EDC6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45CD54-5AAF-4237-B53E-EF200506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A215AB-9D07-44C9-AA16-2686A54C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struct Point { int x, y; };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struct Point a = {3, 4};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struct Point b = a;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b.x = 8;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a.x == 3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b.x == 8</a:t>
            </a:r>
          </a:p>
        </p:txBody>
      </p:sp>
    </p:spTree>
    <p:extLst>
      <p:ext uri="{BB962C8B-B14F-4D97-AF65-F5344CB8AC3E}">
        <p14:creationId xmlns:p14="http://schemas.microsoft.com/office/powerpoint/2010/main" val="15588742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C8F689-18BF-4407-94DB-DD71FAD2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51445C-ACCB-4FFB-862B-EF15CA95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Доступ к полям через pointer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51C406-E9ED-4ADB-8581-F3777A0D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7F432-7F4F-4118-A8E9-9D5B55C4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p-&gt;field равно (*p).field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529EFF-B9E0-4F04-AFA1-2C01702A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Оператор -&gt; объединяет разыменование и доступ к полю. Скобки в (*p).field обязательны, потому что точка имеет более высокий приоритет, чем унарный *.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69F7E-257B-4950-9090-7B93102F8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B0699-CB7D-4243-A3CC-0AC34B96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24A142-192B-4D9E-8D19-FCDB3AC4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struct Student *student = ...;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student-&gt;grade = 10;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equivalent: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(*student).grade = 10;</a:t>
            </a:r>
          </a:p>
        </p:txBody>
      </p:sp>
    </p:spTree>
    <p:extLst>
      <p:ext uri="{BB962C8B-B14F-4D97-AF65-F5344CB8AC3E}">
        <p14:creationId xmlns:p14="http://schemas.microsoft.com/office/powerpoint/2010/main" val="9769745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996CDF-30FE-4A00-9591-F9DFB83C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EE99E6-7469-438E-9429-3C590888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typedef и указатель на функцию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2C7263-E2B7-47D4-8B5D-69CD018F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BA642-72B6-4A4E-A9C3-A53A80E74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typedef создаёт имя типа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AE34AF-49EE-47C3-ADA1-7164DF88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typedef unsigned long Size создаёт псевдоним, совместимый с unsigned long.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 typedef указателя на функцию скобки вокруг *BinaryOperation обязательны. Без них объявление описывает функцию, возвращающую pointer.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2B1A6C-2300-4C96-8F59-550B46D0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D8E1BA-3322-489E-8FB3-6688F34C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9BC75-6CB5-42FD-9A9F-46844438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typedef unsigned long Size;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typedef int (*BinaryOperation)(int, int);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apply(BinaryOperation op, int a, int b)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(op == NULL) return 0;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return op(a, b);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131969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56C462-F12B-4848-A06F-E9848156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6D399-074D-4D43-AD2D-C234FB7CA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enum и арифметика символов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287797-7309-4177-AFE3-B58324BDA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FE350F-AFE3-4D4C-9C74-0668319B1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Автоматические значения увеличиваются на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4E3C9C-3423-4DB1-A3E2-842108AA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После A = 5 значения B и C равны 6 и 7. После нового явного значения D = 1 последовательность начинается заново: E = 2, F = 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Для латинских букв 'A' + 11 даёт 'L', а 'L' - 'A' равно 11.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21496D-2C03-4C51-AE81-AC76BD42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D2BC18-38E0-4B5B-ADFB-21D265D0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23E3B-A973-4130-99CC-26799D83A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enum Code { A=5, B, C, D=1, E, F };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C == 7, F == 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char c = 'A' + 11;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printf("%c %d", c, c - 'A');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L 11</a:t>
            </a:r>
          </a:p>
        </p:txBody>
      </p:sp>
    </p:spTree>
    <p:extLst>
      <p:ext uri="{BB962C8B-B14F-4D97-AF65-F5344CB8AC3E}">
        <p14:creationId xmlns:p14="http://schemas.microsoft.com/office/powerpoint/2010/main" val="5287150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EFD157-8077-4E32-A130-6C2C7CFF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F1ED4-EA36-4AE9-A98B-085CF996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Диапазон bit-field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E3343-01A5-424A-9870-A8C850FB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E299BE-34AD-4E61-B384-DF19123D5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k unsigned bits хранят 0..2^k−1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E4858-97DF-4A37-B82D-7E114ACA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Два бита дают четыре комбинации: 00, 01, 10, 11. Их числовые значения равны 0, 1, 2 и 3. Поэтому максимум равен 3, а не 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Три бита хранят значения 0..7.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92F1C-2557-4C7C-A087-3C678317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AA58E-F952-4E09-AAE1-B51542D9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C87807-1437-49D0-9073-9A8DE3BB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struct Flags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unsigned ready : 1; // 0..1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unsigned mode  : 3; // 0..7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unsigned error : 1; // 0..1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4859854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756F24-451C-4C57-9478-7FF4147D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B3102-36DB-42D4-8F69-4D5643EC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Little-endian и union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E70599-AC15-437B-8E72-BE65A1D1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EE056-F5E7-4881-993F-B8F75A630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Младший байт лежит по младшему адресу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284D34-AD04-4C21-8FCC-14DF74F14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Для value = 0xA1B2C3D4 массив bytes на little-endian содержит D4, C3, B2, A1.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bytes[0] равен D4, bytes[3] равен A1. Разбивай число на пары hex-цифр справа налево.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A105E4-9C2B-4947-81B1-BA60741F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67A90-06BD-4EB9-A03C-589D4173A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9AB21B-720F-4572-9D0C-87A024B3B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union View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uint32_t value;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unsigned char bytes[4];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v.value = 0xA1B2C3D4;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bytes: D4 C3 B2 A1</a:t>
            </a:r>
          </a:p>
        </p:txBody>
      </p:sp>
    </p:spTree>
    <p:extLst>
      <p:ext uri="{BB962C8B-B14F-4D97-AF65-F5344CB8AC3E}">
        <p14:creationId xmlns:p14="http://schemas.microsoft.com/office/powerpoint/2010/main" val="7747014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0BC858-F9CC-4CBD-894E-F982AC29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25CA72-2EC9-4885-A3FB-A3E4A95E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Static local variable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A3B22E-3AB7-4DD6-AF08-B0F2852D9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E717E-5CE4-4D7E-8F7C-6B107ABE2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Инициализация выполняется один раз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F6FE0C-0CFC-4E14-BFF0-E9617D42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Локальная static переменная имеет блочную область видимости, но существует всё время работы программы. Следующий вызов видит значение, оставленное предыдущим вызовом.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7A3EC-A718-43B1-BE49-AE32A180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A90BE2-DB8D-4B9F-9D0D-0162059E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543DE-8930-432A-8FA0-4166D658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next(void)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static int value = 3;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value += 2;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return value;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next(); // 5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next(); // 7</a:t>
            </a:r>
          </a:p>
        </p:txBody>
      </p:sp>
    </p:spTree>
    <p:extLst>
      <p:ext uri="{BB962C8B-B14F-4D97-AF65-F5344CB8AC3E}">
        <p14:creationId xmlns:p14="http://schemas.microsoft.com/office/powerpoint/2010/main" val="5256799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2EF58F-6DDD-44A0-A67D-48060610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4028B-5224-4923-AACC-2925DF98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Область видимости и hiding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BDEFF-CC38-484A-A9C9-B569F660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8E7EAE-ECB2-44F9-BE76-A6200FA51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Одинаковое имя может обозначать разные объекты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A456B-9C21-4BE9-B168-F8E42CAC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Внутренний int x создаёт новый объект и временно скрывает внешнее имя. Он не копирует и не изменяет глобальный x. После выхода из блока снова используется глобальный объект.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957222-46A3-4075-9643-B39A259A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50BEE-0448-4329-97DD-1BCD98CA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C0E05-AE4C-4C7F-8A57-25167989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static int x = 1;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int x = 8;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printf("%d", x); // 8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printf("%d", x);   // 1</a:t>
            </a:r>
          </a:p>
        </p:txBody>
      </p:sp>
    </p:spTree>
    <p:extLst>
      <p:ext uri="{BB962C8B-B14F-4D97-AF65-F5344CB8AC3E}">
        <p14:creationId xmlns:p14="http://schemas.microsoft.com/office/powerpoint/2010/main" val="7566472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8C6C29-A6E4-4277-A9F4-E0BA23BE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457492-B435-4E06-9D89-B0B69C754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Macro раскрывается текстом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F04E94-F466-412C-A67E-9492598A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20F90E-6EB6-4300-84CB-7E70C8E7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Скобки определяют порядок вычисления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17DDD8-9A29-4A3A-965B-DD2446079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SQUARE(4 + 3) без скобок раскрывается как 4 + 3 * 4 + 3. Умножение выполняется первым, поэтому результат равен 19.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Правильная форма: ((x) * (x)). Она всё ещё вычисляет аргумент дважды.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7E2146-9AD8-44EB-B5C8-BE406576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F8A49-CB02-4902-B654-A3B68E8B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39AFF1-39A2-4ED1-9453-0C1EB880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#define SQUARE(x) x * x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SQUARE(4 + 3)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4 + 3 * 4 + 3 == 19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#define SAFE_SQUARE(x) ((x) * (x))</a:t>
            </a:r>
          </a:p>
        </p:txBody>
      </p:sp>
    </p:spTree>
    <p:extLst>
      <p:ext uri="{BB962C8B-B14F-4D97-AF65-F5344CB8AC3E}">
        <p14:creationId xmlns:p14="http://schemas.microsoft.com/office/powerpoint/2010/main" val="13766273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41BF0-1280-4359-90E3-D36BE821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F9E1DC-7687-4EDD-BD7E-887A1F42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Include guard и опасные side effects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BF79E-E879-46DB-921F-38AC41838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1CEC8-13E7-46E7-A4DF-7BD2499CE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Macro не является функцией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D7DBA-092E-45FC-87C5-5CEDD3026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Include guard предотвращает повторное включение заголовка. MAX(i++, j++) остаётся опасным, потому что выбранный аргумент может вычислиться повторно.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На экзамене явно напиши это объяснение рядом с macro.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34A05-2979-4621-8DFD-EE78BE3A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F5F8A3-8999-4B52-9CC0-3FA48003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558A03-A593-4D9C-96E8-0D4FA0D7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#ifndef ARRAY_UTILS_H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#define ARRAY_UTILS_H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#define MAX(a,b) (((a) &gt; (b)) ? (a) : (b))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#endif</a:t>
            </a:r>
          </a:p>
        </p:txBody>
      </p:sp>
    </p:spTree>
    <p:extLst>
      <p:ext uri="{BB962C8B-B14F-4D97-AF65-F5344CB8AC3E}">
        <p14:creationId xmlns:p14="http://schemas.microsoft.com/office/powerpoint/2010/main" val="106171353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71DD10-F6E8-4DE0-B5C1-5C961BA8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ТИПЫ И ПИСЬМЕННЫЙ КОД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C539A0-9C45-431E-96E4-EB6268F7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Шаблон письменной задачи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936109-C623-431E-B709-F1A0F242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D4094-8B91-4659-821F-F073EA58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Пять проверок перед сдачей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C58E4-4367-4C87-ACBD-2C50CAFD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5143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Параметры и return type совпадают с условием.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Обработаны NULL и недопустимые размеры.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Циклы не выходят за границы.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Владелец динамической памяти понятен.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Все пути возвращают значение нужного типа.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DFFD34-E383-4040-88F6-5817A024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52600"/>
            <a:ext cx="529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754D"/>
                </a:solidFill>
                <a:latin typeface="Arial"/>
                <a:ea typeface="Arial"/>
                <a:cs typeface="Arial"/>
              </a:rPr>
              <a:t>Минимальный порядок работы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8FE41-1356-4353-A8EA-793756CBC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71700"/>
            <a:ext cx="52959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Сначала перепиши сигнатуру. Затем добавь проверки. После этого напиши основной алгоритм и return.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Для проверки вручную прогони один обычный пример и один граничный: пустой массив, NULL, n == 0 или равные значения.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0AB99-5D47-4B32-B933-3236AEA5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  <a:lvl1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1pPr>
            <a:lvl2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2pPr>
            <a:lvl3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3pPr>
            <a:lvl4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4pPr>
            <a:lvl5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5pPr>
            <a:lvl6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6pPr>
            <a:lvl7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7pPr>
            <a:lvl8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8pPr>
            <a:lvl9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975">
                <a:solidFill>
                  <a:srgbClr val="65717B"/>
                </a:solidFill>
                <a:latin typeface="Arial"/>
                <a:ea typeface="Arial"/>
                <a:cs typeface="Arial"/>
              </a:rPr>
              <a:t>Практика: напиши apply, is_valid_mode и best_student без IDE, затем сравни с эталоном в тренажёре.</a:t>
            </a:r>
          </a:p>
        </p:txBody>
      </p:sp>
    </p:spTree>
    <p:extLst>
      <p:ext uri="{BB962C8B-B14F-4D97-AF65-F5344CB8AC3E}">
        <p14:creationId xmlns:p14="http://schemas.microsoft.com/office/powerpoint/2010/main" val="16847713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2026-10-18T11:32:27.8820000Z</dcterms:created>
  <dcterms:modified xsi:type="dcterms:W3CDTF">2026-10-18T11:32:27.8820000Z</dcterms:modified>
</coreProperties>
</file>