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2708370d914565" /><Relationship Type="http://schemas.openxmlformats.org/officeDocument/2006/relationships/extended-properties" Target="/docProps/app.xml" Id="R5a61a5e702a042f6" /><Relationship Type="http://schemas.openxmlformats.org/officeDocument/2006/relationships/officeDocument" Target="/ppt/presentation.xml" Id="R5b13d4da79bd4f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22d8c8bb6bb47a6"/>
  </p:sldMasterIdLst>
  <p:notesMasterIdLst>
    <p:notesMasterId xmlns:r="http://schemas.openxmlformats.org/officeDocument/2006/relationships" r:id="R4a80ca8f796c42bc"/>
  </p:notesMasterIdLst>
  <p:sldIdLst>
    <p:sldId xmlns:r="http://schemas.openxmlformats.org/officeDocument/2006/relationships" id="256" r:id="R22180af7d8f34db0"/>
    <p:sldId xmlns:r="http://schemas.openxmlformats.org/officeDocument/2006/relationships" id="257" r:id="Ra1edf5807f034f1a"/>
    <p:sldId xmlns:r="http://schemas.openxmlformats.org/officeDocument/2006/relationships" id="258" r:id="R9a6cf4a618ab4487"/>
    <p:sldId xmlns:r="http://schemas.openxmlformats.org/officeDocument/2006/relationships" id="259" r:id="Rf9af00cb942542b4"/>
    <p:sldId xmlns:r="http://schemas.openxmlformats.org/officeDocument/2006/relationships" id="260" r:id="Re725bcfc4b41422a"/>
    <p:sldId xmlns:r="http://schemas.openxmlformats.org/officeDocument/2006/relationships" id="261" r:id="R1741481b91904710"/>
    <p:sldId xmlns:r="http://schemas.openxmlformats.org/officeDocument/2006/relationships" id="262" r:id="R2e24a5bcd3e44930"/>
    <p:sldId xmlns:r="http://schemas.openxmlformats.org/officeDocument/2006/relationships" id="263" r:id="Rc4f624350b20430c"/>
    <p:sldId xmlns:r="http://schemas.openxmlformats.org/officeDocument/2006/relationships" id="264" r:id="Rf982a7a056ad46fe"/>
    <p:sldId xmlns:r="http://schemas.openxmlformats.org/officeDocument/2006/relationships" id="265" r:id="R611ba23658d94991"/>
    <p:sldId xmlns:r="http://schemas.openxmlformats.org/officeDocument/2006/relationships" id="266" r:id="R3f68b08462264e65"/>
    <p:sldId xmlns:r="http://schemas.openxmlformats.org/officeDocument/2006/relationships" id="267" r:id="R9e0ea767e74b40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7ee12c38d72445e" /><Relationship Type="http://schemas.openxmlformats.org/officeDocument/2006/relationships/slideMaster" Target="/ppt/slideMasters/slideMaster1.xml" Id="R922d8c8bb6bb47a6" /><Relationship Type="http://schemas.openxmlformats.org/officeDocument/2006/relationships/notesMaster" Target="/ppt/notesMasters/notesMaster1.xml" Id="R4a80ca8f796c42bc" /><Relationship Type="http://schemas.openxmlformats.org/officeDocument/2006/relationships/presProps" Target="/ppt/presProps.xml" Id="Rf237407aa2e64cfc" /><Relationship Type="http://schemas.openxmlformats.org/officeDocument/2006/relationships/tableStyles" Target="/ppt/tableStyles.xml" Id="Rbaa96c0b573a4506" /><Relationship Type="http://schemas.openxmlformats.org/officeDocument/2006/relationships/slide" Target="/ppt/slides/slide1.xml" Id="R22180af7d8f34db0" /><Relationship Type="http://schemas.openxmlformats.org/officeDocument/2006/relationships/slide" Target="/ppt/slides/slide2.xml" Id="Ra1edf5807f034f1a" /><Relationship Type="http://schemas.openxmlformats.org/officeDocument/2006/relationships/slide" Target="/ppt/slides/slide3.xml" Id="R9a6cf4a618ab4487" /><Relationship Type="http://schemas.openxmlformats.org/officeDocument/2006/relationships/slide" Target="/ppt/slides/slide4.xml" Id="Rf9af00cb942542b4" /><Relationship Type="http://schemas.openxmlformats.org/officeDocument/2006/relationships/slide" Target="/ppt/slides/slide5.xml" Id="Re725bcfc4b41422a" /><Relationship Type="http://schemas.openxmlformats.org/officeDocument/2006/relationships/slide" Target="/ppt/slides/slide6.xml" Id="R1741481b91904710" /><Relationship Type="http://schemas.openxmlformats.org/officeDocument/2006/relationships/slide" Target="/ppt/slides/slide7.xml" Id="R2e24a5bcd3e44930" /><Relationship Type="http://schemas.openxmlformats.org/officeDocument/2006/relationships/slide" Target="/ppt/slides/slide8.xml" Id="Rc4f624350b20430c" /><Relationship Type="http://schemas.openxmlformats.org/officeDocument/2006/relationships/slide" Target="/ppt/slides/slide9.xml" Id="Rf982a7a056ad46fe" /><Relationship Type="http://schemas.openxmlformats.org/officeDocument/2006/relationships/slide" Target="/ppt/slides/slide10.xml" Id="R611ba23658d94991" /><Relationship Type="http://schemas.openxmlformats.org/officeDocument/2006/relationships/slide" Target="/ppt/slides/slide11.xml" Id="R3f68b08462264e65" /><Relationship Type="http://schemas.openxmlformats.org/officeDocument/2006/relationships/slide" Target="/ppt/slides/slide12.xml" Id="R9e0ea767e74b40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296003a05e34c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97b205ae8a45e2" /><Relationship Type="http://schemas.openxmlformats.org/officeDocument/2006/relationships/notesMaster" Target="/ppt/notesMasters/notesMaster1.xml" Id="Rbbb5da9a50544c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2f3e574c57436d" /><Relationship Type="http://schemas.openxmlformats.org/officeDocument/2006/relationships/notesMaster" Target="/ppt/notesMasters/notesMaster1.xml" Id="R24d8f2ce77fd452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1d6333967e043dc" /><Relationship Type="http://schemas.openxmlformats.org/officeDocument/2006/relationships/notesMaster" Target="/ppt/notesMasters/notesMaster1.xml" Id="R32cda6edec3c45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a1f2d901d14640" /><Relationship Type="http://schemas.openxmlformats.org/officeDocument/2006/relationships/notesMaster" Target="/ppt/notesMasters/notesMaster1.xml" Id="Re5277fcf99b743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d8c5cbd3a744fe8" /><Relationship Type="http://schemas.openxmlformats.org/officeDocument/2006/relationships/notesMaster" Target="/ppt/notesMasters/notesMaster1.xml" Id="Rf164caa7e334408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3c82cd9b6a43b1" /><Relationship Type="http://schemas.openxmlformats.org/officeDocument/2006/relationships/notesMaster" Target="/ppt/notesMasters/notesMaster1.xml" Id="Rea1e5d4eea9e491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6f4bcd694a54118" /><Relationship Type="http://schemas.openxmlformats.org/officeDocument/2006/relationships/notesMaster" Target="/ppt/notesMasters/notesMaster1.xml" Id="R0ef414dfd35242a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89902ae53e483e" /><Relationship Type="http://schemas.openxmlformats.org/officeDocument/2006/relationships/notesMaster" Target="/ppt/notesMasters/notesMaster1.xml" Id="Rf4513cf46113455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76a930f4004f62" /><Relationship Type="http://schemas.openxmlformats.org/officeDocument/2006/relationships/notesMaster" Target="/ppt/notesMasters/notesMaster1.xml" Id="Rac9c4dc197904c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22cedd90f5c4a97" /><Relationship Type="http://schemas.openxmlformats.org/officeDocument/2006/relationships/notesMaster" Target="/ppt/notesMasters/notesMaster1.xml" Id="Ra8e3079c226843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7ec827f64e84e31" /><Relationship Type="http://schemas.openxmlformats.org/officeDocument/2006/relationships/notesMaster" Target="/ppt/notesMasters/notesMaster1.xml" Id="R3897f2966c054b0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b434518682f44d6" /><Relationship Type="http://schemas.openxmlformats.org/officeDocument/2006/relationships/notesMaster" Target="/ppt/notesMasters/notesMaster1.xml" Id="R3e4318e5507246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bc9db1548348d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6f2b54c0c14c2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f5a1907482452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18f74ebab24f6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f1163428944ee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dd576e1f644e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D45FC85-39A8-42EA-9C37-33F5E70EAB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D9C4A93-BAD1-4DA5-9B5E-9C6C93555B9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633AA9A-F2DC-458A-89A9-C840AA54BC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DADBA5E-C523-433F-BDEE-3615915B5B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7412AB8-892E-4891-9826-018FED41F7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67E35C7-57BA-4671-A115-E055F20839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0F41C31-336A-4FC4-9B2A-7EE7A1B9632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136B3B6-03B8-48F5-91DE-4A614E1CE74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BE73F65-0595-4ACE-BD0A-4A8F38CB4C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2E27C1D-50E5-42E5-A4B5-11D2E1BC33F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51ce5b9ac74d8c" /><Relationship Type="http://schemas.openxmlformats.org/officeDocument/2006/relationships/slideLayout" Target="/ppt/slideLayouts/slideLayout1.xml" Id="R7e71c6001b024fd3" /><Relationship Type="http://schemas.openxmlformats.org/officeDocument/2006/relationships/slideLayout" Target="/ppt/slideLayouts/slideLayout2.xml" Id="Rcb55ffc78c7a4e7d" /><Relationship Type="http://schemas.openxmlformats.org/officeDocument/2006/relationships/slideLayout" Target="/ppt/slideLayouts/slideLayout3.xml" Id="R67a2141dcc5d4ded" /><Relationship Type="http://schemas.openxmlformats.org/officeDocument/2006/relationships/slideLayout" Target="/ppt/slideLayouts/slideLayout4.xml" Id="R4f8672d92eee42c1" /><Relationship Type="http://schemas.openxmlformats.org/officeDocument/2006/relationships/slideLayout" Target="/ppt/slideLayouts/slideLayout5.xml" Id="Rde7068b45a554603" /><Relationship Type="http://schemas.openxmlformats.org/officeDocument/2006/relationships/slideLayout" Target="/ppt/slideLayouts/slideLayout6.xml" Id="R2b1d448662714c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71c6001b024fd3"/>
    <p:sldLayoutId xmlns:r="http://schemas.openxmlformats.org/officeDocument/2006/relationships" id="2147483650" r:id="Rcb55ffc78c7a4e7d"/>
    <p:sldLayoutId xmlns:r="http://schemas.openxmlformats.org/officeDocument/2006/relationships" id="2147483651" r:id="R67a2141dcc5d4ded"/>
    <p:sldLayoutId xmlns:r="http://schemas.openxmlformats.org/officeDocument/2006/relationships" id="2147483652" r:id="R4f8672d92eee42c1"/>
    <p:sldLayoutId xmlns:r="http://schemas.openxmlformats.org/officeDocument/2006/relationships" id="2147483653" r:id="Rde7068b45a554603"/>
    <p:sldLayoutId xmlns:r="http://schemas.openxmlformats.org/officeDocument/2006/relationships" id="2147483654" r:id="R2b1d448662714c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f0b50b10d54b10" /><Relationship Type="http://schemas.openxmlformats.org/officeDocument/2006/relationships/notesSlide" Target="/ppt/notesSlides/notesSlide1.xml" Id="R0de0046157d840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7bc9d89a3c4a19" /><Relationship Type="http://schemas.openxmlformats.org/officeDocument/2006/relationships/notesSlide" Target="/ppt/notesSlides/notesSlide2.xml" Id="Rf7c459fb860943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ca32ec2ccd4ce0" /><Relationship Type="http://schemas.openxmlformats.org/officeDocument/2006/relationships/notesSlide" Target="/ppt/notesSlides/notesSlide3.xml" Id="R112e2b65fe4443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a3c03c812e4a88" /><Relationship Type="http://schemas.openxmlformats.org/officeDocument/2006/relationships/notesSlide" Target="/ppt/notesSlides/notesSlide4.xml" Id="Rf99edeedab704b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4555d3e3944040" /><Relationship Type="http://schemas.openxmlformats.org/officeDocument/2006/relationships/notesSlide" Target="/ppt/notesSlides/notesSlide5.xml" Id="Rddff9f3f9f85409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72a767b57047dc" /><Relationship Type="http://schemas.openxmlformats.org/officeDocument/2006/relationships/notesSlide" Target="/ppt/notesSlides/notesSlide6.xml" Id="R6f4fbbc259d54c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a2dc7ba3104024" /><Relationship Type="http://schemas.openxmlformats.org/officeDocument/2006/relationships/notesSlide" Target="/ppt/notesSlides/notesSlide7.xml" Id="R7546472999ea460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cae753eba4481a" /><Relationship Type="http://schemas.openxmlformats.org/officeDocument/2006/relationships/notesSlide" Target="/ppt/notesSlides/notesSlide8.xml" Id="Rdb12656338d84b4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33348d99f841fc" /><Relationship Type="http://schemas.openxmlformats.org/officeDocument/2006/relationships/notesSlide" Target="/ppt/notesSlides/notesSlide9.xml" Id="R5fe94ee5398d45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689680535f48a5" /><Relationship Type="http://schemas.openxmlformats.org/officeDocument/2006/relationships/notesSlide" Target="/ppt/notesSlides/notesSlide10.xml" Id="R1aacacddef5e402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9cf0f571fa4083" /><Relationship Type="http://schemas.openxmlformats.org/officeDocument/2006/relationships/notesSlide" Target="/ppt/notesSlides/notesSlide11.xml" Id="R44f94efb0bdd483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e94b8a611b4579" /><Relationship Type="http://schemas.openxmlformats.org/officeDocument/2006/relationships/notesSlide" Target="/ppt/notesSlides/notesSlide12.xml" Id="R2126844b68364f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2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A7EB3B-0F14-41F1-8A06-BC41850E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8C79"/>
                </a:solidFill>
                <a:latin typeface="Arial"/>
                <a:ea typeface="Arial"/>
                <a:cs typeface="Arial"/>
              </a:rPr>
              <a:t>ITP MIDTERM 2026 · 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642E92-5BAA-4621-8863-BD548AEE6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685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DF8"/>
                </a:solidFill>
                <a:latin typeface="Arial"/>
                <a:ea typeface="Arial"/>
                <a:cs typeface="Arial"/>
              </a:rPr>
              <a:t>Циклы, условия и рекурсия в 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3F2596-0785-4948-9016-573426318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619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defPPr>
            <a:lvl1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1pPr>
            <a:lvl2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2pPr>
            <a:lvl3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3pPr>
            <a:lvl4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4pPr>
            <a:lvl5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5pPr>
            <a:lvl6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6pPr>
            <a:lvl7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7pPr>
            <a:lvl8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8pPr>
            <a:lvl9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CBD7DF"/>
                </a:solidFill>
                <a:latin typeface="Arial"/>
                <a:ea typeface="Arial"/>
                <a:cs typeface="Arial"/>
              </a:rPr>
              <a:t>Пошаговая трассировка, типичные ошибки и шаблоны кода, которые удобно писать на бумаге.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B3778D-F506-472C-AAF9-2E6B9787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219200"/>
            <a:ext cx="34290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859FB-2851-4705-A1EF-6F25CA0B6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390650"/>
            <a:ext cx="2971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ОСНОВНАЯ ИДЕЯ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121B50-930D-4E1A-9B17-8BB048C2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733550"/>
            <a:ext cx="2971800" cy="3409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состояние → условие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      → действие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      → новое состояние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Рекурсия: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base case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recursive step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D5B020-C0A3-4117-8F1D-3A03151D0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defPPr>
            <a:lvl1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1pPr>
            <a:lvl2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2pPr>
            <a:lvl3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3pPr>
            <a:lvl4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4pPr>
            <a:lvl5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5pPr>
            <a:lvl6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6pPr>
            <a:lvl7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7pPr>
            <a:lvl8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8pPr>
            <a:lvl9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pPr>
            <a:r>
              <a:rPr sz="975">
                <a:solidFill>
                  <a:srgbClr val="90A2AF"/>
                </a:solidFill>
                <a:latin typeface="Arial"/>
                <a:ea typeface="Arial"/>
                <a:cs typeface="Arial"/>
              </a:rPr>
              <a:t>Материал составлен по ошибкам и пропускам варианта 295227</a:t>
            </a:r>
          </a:p>
        </p:txBody>
      </p:sp>
    </p:spTree>
    <p:extLst>
      <p:ext uri="{BB962C8B-B14F-4D97-AF65-F5344CB8AC3E}">
        <p14:creationId xmlns:p14="http://schemas.microsoft.com/office/powerpoint/2010/main" val="17894288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0B0EC2-E418-48E7-A26E-76193054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УПРАВЛЕНИЕ ВЫПОЛНЕНИЕМ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370AF-A819-49C8-A042-77C67C3C8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Что показал вариант 295227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22C010-D0BB-4B4E-B3FB-913BA977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C7BF5E-57FD-451B-892F-C898B3702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14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Ошибочные ответы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AD0A64-793F-4793-9218-308BF0847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5143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Вложенные циклы: 6 вместо 8.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Сумма 1..8: 28 вместо 36.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Switch без break: только One вместо One Two Three.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Сумма цифр 612: 63 вместо 9.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ADF5C9-73BB-44A4-8BCA-6227782B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752600"/>
            <a:ext cx="5295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754D"/>
                </a:solidFill>
                <a:latin typeface="Arial"/>
                <a:ea typeface="Arial"/>
                <a:cs typeface="Arial"/>
              </a:rPr>
              <a:t>Пропущенные темы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6629D7-F995-4220-871E-1CCB0F8F3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71700"/>
            <a:ext cx="52959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Короткое замыкание &amp;&amp;.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Часть задач на указатели и состояние программы.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Рекурсивный gcd не был написан.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Главный навык: фиксировать состояние после каждой строки, не считать выражение «на глаз».</a:t>
            </a:r>
          </a:p>
        </p:txBody>
      </p:sp>
    </p:spTree>
    <p:extLst>
      <p:ext uri="{BB962C8B-B14F-4D97-AF65-F5344CB8AC3E}">
        <p14:creationId xmlns:p14="http://schemas.microsoft.com/office/powerpoint/2010/main" val="5657930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1F4AF6-D62F-480D-B2AA-FCF0A3637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УПРАВЛЕНИЕ ВЫПОЛНЕНИЕМ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1B6FED-8D51-4B5D-856D-CB9B3E345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Вложенные циклы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085ADF-62A8-4DE8-9C7D-F3C6DA75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AF3C88-6C0F-4C36-ABE0-C55A826C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Количество выполнений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9DE54C-958B-4C46-955D-C77F9924E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Внешний цикл выполняется 2 раза. Для каждого значения i внутренний цикл выполняется 4 раза. Строка ++count выполняется 2 × 4 = 8 раз.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Индексы i и j не обязаны появляться в теле цикла, чтобы влиять на число повторений.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79851-247A-4E0D-BE9C-12D1BF0CC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8A3D7D-0838-4E28-8432-F56153FB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ТРАССИРОВКА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F053D3-CACF-491D-99BE-F5A84BD02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count = 0;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for (int i = 0; i &lt; 2; ++i)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for (int j = 0; j &lt; 4; ++j)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    ++count;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i=0: count 0→4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i=1: count 4→8</a:t>
            </a:r>
          </a:p>
        </p:txBody>
      </p:sp>
    </p:spTree>
    <p:extLst>
      <p:ext uri="{BB962C8B-B14F-4D97-AF65-F5344CB8AC3E}">
        <p14:creationId xmlns:p14="http://schemas.microsoft.com/office/powerpoint/2010/main" val="17811740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E58DBC-9C6B-4121-B777-484072986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УПРАВЛЕНИЕ ВЫПОЛНЕНИЕМ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EB360F-8871-4C2F-B16A-26635D6B4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Границы цикла и off-by-one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E2B1F0-8D0A-4F5D-B41D-29CD70DF6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2B26D6-9FFC-44AC-8781-0DB6785F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Условие i &lt;= 8 включает 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9CB68-5A1D-439D-A095-2CE61F39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Цикл проходит значения 1, 2, 3, 4, 5, 6, 7, 8. Ответ 28 получается для суммы 1..7.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Для проверки выпиши первое и последнее значение счётчика. Затем посчитай количество итераций.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A0B195-B401-40AE-A932-4A662AB3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59166F-C614-4874-875A-BEE56C6C5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A5E0FD-A673-4A32-888A-6FE93B9B6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sum = 0;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for (int i = 1; i &lt;= 8; ++i)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sum += i;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1+2+3+4+5+6+7+8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= 36</a:t>
            </a:r>
          </a:p>
        </p:txBody>
      </p:sp>
    </p:spTree>
    <p:extLst>
      <p:ext uri="{BB962C8B-B14F-4D97-AF65-F5344CB8AC3E}">
        <p14:creationId xmlns:p14="http://schemas.microsoft.com/office/powerpoint/2010/main" val="10478461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36A906-1C74-41D2-A285-8EE76E482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УПРАВЛЕНИЕ ВЫПОЛНЕНИЕМ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A2D98-C9CC-4722-B222-D5D25D806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break и continue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5585C3-7C15-4F1E-9EC0-32520E7EF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5B05DA-7305-4B1E-8ABB-C14135C77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Порядок проверок меняет результат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306BE6-4935-44D0-8CD6-9DC05FE09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continue завершает текущую итерацию и сразу переходит к следующей. break завершает весь цикл.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В таблице трассировки достаточно колонок i, пропуск, остановка и sum. Никогда не обновляй sum до проверки обоих условий.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C654A9-EE6A-4184-A71E-44D83E506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B0A94D-3571-415A-A35C-9D6A4ACC9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4A5D3E-2A7B-4832-8411-C5508AE41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for (int i = 0; i &lt;= 9; ++i)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(i % 2 == 0) continue;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(i &gt; 6) break;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sum += i;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sum: 0→1→4→9</a:t>
            </a:r>
          </a:p>
        </p:txBody>
      </p:sp>
    </p:spTree>
    <p:extLst>
      <p:ext uri="{BB962C8B-B14F-4D97-AF65-F5344CB8AC3E}">
        <p14:creationId xmlns:p14="http://schemas.microsoft.com/office/powerpoint/2010/main" val="5157254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60892C-C416-40BE-ADF4-E664AA814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УПРАВЛЕНИЕ ВЫПОЛНЕНИЕМ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51D113-27E0-429C-BEAB-9F2130AD3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Switch fall-through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2B01FC-963C-44D4-B4B2-9825D5943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C96F8B-1EAE-49AB-8742-A1ACCB8F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case задаёт точку входа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02A971-E272-42BA-A1EA-CFDF1224E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При value == 1 выполнение начинается с case 1. Затем программа продолжает case 2 и case 3, потому что между ними нет break.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Метки case не создают отдельные блоки и не выполняют повторную проверку значения.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5FB0D7-D9B9-4624-A50A-E6F923AA3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04440A-8213-46FE-BFBB-8B8BEAD8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F409B5-596E-4D73-864D-1D0F4320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switch (value)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case 1: printf("One " 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case 2: printf("Two " 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case 3: printf("Three " ); break;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value == 1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One Two Three</a:t>
            </a:r>
          </a:p>
        </p:txBody>
      </p:sp>
    </p:spTree>
    <p:extLst>
      <p:ext uri="{BB962C8B-B14F-4D97-AF65-F5344CB8AC3E}">
        <p14:creationId xmlns:p14="http://schemas.microsoft.com/office/powerpoint/2010/main" val="4389187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857BCB-1790-49D7-A258-8A622C1BC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УПРАВЛЕНИЕ ВЫПОЛНЕНИЕМ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86839B-225B-4ADD-9994-335B5C425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Короткое замыкание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3ADBD1-2D9E-4FBB-8152-724436C4F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9A99B7-8D31-4F31-A434-6D3E98BFA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Правая часть может не выполниться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03C16A-CD83-4F4B-9337-CD41158B8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Для A &amp;&amp; B язык C сначала вычисляет A. Если A равно 0, всё выражение уже ложно и B не вычисляется.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Поэтому ++y не выполняется, когда x != 0 ложно. Значение y остаётся прежним.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CD6AEE-3E86-4E9F-BAAB-1D2CBAA3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2DCFE4-CCCC-49E2-A697-F9C225282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6CB666-14AB-4EA6-9B7A-8685309EA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x = 0;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y = 5;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result = (x != 0 &amp;&amp; ++y &gt; 0);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result = 0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y = 5</a:t>
            </a:r>
          </a:p>
        </p:txBody>
      </p:sp>
    </p:spTree>
    <p:extLst>
      <p:ext uri="{BB962C8B-B14F-4D97-AF65-F5344CB8AC3E}">
        <p14:creationId xmlns:p14="http://schemas.microsoft.com/office/powerpoint/2010/main" val="5083584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E2C469-1CC4-4640-9954-131330B7A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УПРАВЛЕНИЕ ВЫПОЛНЕНИЕМ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549278-6CEF-43C0-AFF6-78646F47B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Модель рекурсивного вызова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1DB494-489D-4B93-82E6-EDED7BA66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52EC8C-B30E-44B8-9E54-AA8FDDFFF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Каждый вызов имеет свой 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656C3B-BC3E-474F-8C4A-1961B8BA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Функция не заменяет старый вызов. Новый вызов получает собственные параметры, а предыдущий ждёт его результат.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Сначала стек углубляется до base case. Затем результаты возвращаются в обратном порядке.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D6A6F2-F76A-4263-81FA-ADE669BB4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717D27-8576-48F1-9E63-0A8240C91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FCC1D9-5E66-4AB7-99D0-491FE14AE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factorial(4)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4 * factorial(3)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4 * 3 * factorial(2)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4 * 3 * 2 * factorial(1)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4 * 3 * 2 * 1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= 24</a:t>
            </a:r>
          </a:p>
        </p:txBody>
      </p:sp>
    </p:spTree>
    <p:extLst>
      <p:ext uri="{BB962C8B-B14F-4D97-AF65-F5344CB8AC3E}">
        <p14:creationId xmlns:p14="http://schemas.microsoft.com/office/powerpoint/2010/main" val="3053286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5D6D63-CF47-4C08-B0A1-45D42A86A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УПРАВЛЕНИЕ ВЫПОЛНЕНИЕМ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6B0CA3-854F-4AC8-BA70-AE9EEFD17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Рекурсивная сумма цифр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664487-D739-4D4E-A0FD-632F5E4C3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D8CEF0-2B08-43ED-B825-E3677910F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% 10 берёт цифру, / 10 удаляет её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D8CD8F-B10D-4C83-9B45-2012D7B18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Для положительного числа n % 10 возвращает последнюю цифру. Целочисленное n / 10 удаляет эту цифру.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Функция складывает цифры, а не умножает число на уменьшенное значение.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A0AABF-5DF6-4EB5-998D-B4A90598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27267F-8DEE-49F7-817A-F0BB87D1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2A8EA9-049D-436E-9CCE-106BABF23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digit_sum(612)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= 2 + digit_sum(61)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= 2 + 1 + digit_sum(6)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= 2 + 1 + 6 + digit_sum(0)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= 9</a:t>
            </a:r>
          </a:p>
        </p:txBody>
      </p:sp>
    </p:spTree>
    <p:extLst>
      <p:ext uri="{BB962C8B-B14F-4D97-AF65-F5344CB8AC3E}">
        <p14:creationId xmlns:p14="http://schemas.microsoft.com/office/powerpoint/2010/main" val="2077427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65CCB1-4149-4EE7-A768-B2FA9F0C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УПРАВЛЕНИЕ ВЫПОЛНЕНИЕМ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2E974F-DE9E-40CC-8F09-C3E0ED94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Base case и завершение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6FE60B-D0DD-4FBF-AF07-82087391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576443-D7A2-4D4A-AB87-D8611CD7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Base case должен остановить цепочку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1CF7AF-AF41-402B-8801-1780A04AA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Проверь, что рекурсивный аргумент приближается к base case. Для digit_sum число уменьшается из-за /10. Для factorial уменьшается n. Для gcd уменьшается второй аргумент через остаток.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Если аргумент не меняется, функция вызывает себя бесконечно.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8C8B7F-316A-4F0E-8E7C-59FE02156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6ADA91-956B-4DF5-AA44-B47761A1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CF8593-FB62-408E-944F-9DB9CB9D4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factorial(int n)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(n &lt;= 1) return 1;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return n * factorial(n - 1);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31607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122E7B-261E-4C4C-81CB-924FC054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УПРАВЛЕНИЕ ВЫПОЛНЕНИЕМ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20CE62-4BE9-47C1-864A-7B3D5F051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Рекурсивный алгоритм Евклида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36DF55-2DB3-4205-9B4B-7C8FF06F9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8BE1EF-291C-45BE-98FB-D4FB6265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Письменный шаблон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D4D26-3A77-4776-A2C1-CDA9FA111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Сначала нормализуй отрицательные аргументы. Base case b == 0 возвращает a. Рекурсивный шаг передаёт b и остаток a % 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Перед сдачей проверь gcd(18, 12): gcd(12, 6), затем gcd(6, 0), результат 6.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61E8C2-F077-4665-8053-191AFE02E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FA05F5-69F8-43EC-8A51-6E12628F3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F091EA-88DA-4D96-8467-463FFB79C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gcd(int a, int b)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(a &lt; 0) a = -a;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(b &lt; 0) b = -b;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(b == 0) return a;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return gcd(b, a % b);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0017339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E4483E-CDEF-46DF-BF6F-100DDC4CE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УПРАВЛЕНИЕ ВЫПОЛНЕНИЕМ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FF0001-55EB-4FB4-9C95-90735832A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Алгоритм решения на бумаге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BECC5C-1CA1-4F84-B33E-5487BBACE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F0DC07-1872-4B3E-92E9-0C183EEB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14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Для циклов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F4B3AE-36AC-4F34-8C8A-5994A7EA8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5143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1. Выпиши диапазон счётчика.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2. Отметь continue и break.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3. Обновляй переменные после каждой строки.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4. Для вложенных циклов посчитай итерации каждого уровня.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A68D00-1EC6-48CB-9024-081E92B8D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752600"/>
            <a:ext cx="5295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754D"/>
                </a:solidFill>
                <a:latin typeface="Arial"/>
                <a:ea typeface="Arial"/>
                <a:cs typeface="Arial"/>
              </a:rPr>
              <a:t>Для рекурсии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A23680-CFE6-4766-83B2-96C0E326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71700"/>
            <a:ext cx="52959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1. Найди base case.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2. Запиши цепочку вызовов.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3. Дойди до base case.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4. Верни результаты снизу вверх.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Контроль: никакой шаг нельзя пропускать мысленно.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34BC3B-29AD-4102-A697-E307420C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  <a:lvl1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1pPr>
            <a:lvl2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2pPr>
            <a:lvl3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3pPr>
            <a:lvl4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4pPr>
            <a:lvl5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5pPr>
            <a:lvl6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6pPr>
            <a:lvl7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7pPr>
            <a:lvl8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8pPr>
            <a:lvl9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975">
                <a:solidFill>
                  <a:srgbClr val="65717B"/>
                </a:solidFill>
                <a:latin typeface="Arial"/>
                <a:ea typeface="Arial"/>
                <a:cs typeface="Arial"/>
              </a:rPr>
              <a:t>Практика: вручную протрассируй factorial(5), digit_sum(407), gcd(84, 30) и цикл с двумя continue.</a:t>
            </a:r>
          </a:p>
        </p:txBody>
      </p:sp>
    </p:spTree>
    <p:extLst>
      <p:ext uri="{BB962C8B-B14F-4D97-AF65-F5344CB8AC3E}">
        <p14:creationId xmlns:p14="http://schemas.microsoft.com/office/powerpoint/2010/main" val="12328869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2026-10-18T11:32:23.3190000Z</dcterms:created>
  <dcterms:modified xsi:type="dcterms:W3CDTF">2026-10-18T11:32:23.3190000Z</dcterms:modified>
</coreProperties>
</file>